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</p:sldMasterIdLst>
  <p:notesMasterIdLst>
    <p:notesMasterId r:id="rId14"/>
  </p:notesMasterIdLst>
  <p:sldIdLst>
    <p:sldId id="292" r:id="rId3"/>
    <p:sldId id="284" r:id="rId4"/>
    <p:sldId id="293" r:id="rId5"/>
    <p:sldId id="294" r:id="rId6"/>
    <p:sldId id="295" r:id="rId7"/>
    <p:sldId id="296" r:id="rId8"/>
    <p:sldId id="297" r:id="rId9"/>
    <p:sldId id="298" r:id="rId10"/>
    <p:sldId id="299" r:id="rId11"/>
    <p:sldId id="300" r:id="rId12"/>
    <p:sldId id="301" r:id="rId13"/>
  </p:sldIdLst>
  <p:sldSz cx="12192000" cy="6858000"/>
  <p:notesSz cx="6735763" cy="9866313"/>
  <p:custShowLst>
    <p:custShow name="Произвольный показ 1" id="0">
      <p:sldLst/>
    </p:custShow>
    <p:custShow name="Произвольный показ 2" id="1">
      <p:sldLst/>
    </p:custShow>
    <p:custShow name="Произвольный показ 3" id="2">
      <p:sldLst/>
    </p:custShow>
  </p:custShow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540000"/>
    <a:srgbClr val="6400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4" d="100"/>
          <a:sy n="84" d="100"/>
        </p:scale>
        <p:origin x="-595" y="-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4" d="100"/>
          <a:sy n="84" d="100"/>
        </p:scale>
        <p:origin x="3828" y="102"/>
      </p:cViewPr>
      <p:guideLst/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presProps" Target="pres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C12950-2674-4247-96C3-E93A76344CD7}" type="datetimeFigureOut">
              <a:rPr lang="ru-RU" smtClean="0"/>
              <a:pPr/>
              <a:t>16.12.2019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1233488"/>
            <a:ext cx="5916613" cy="3328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r>
              <a:rPr lang="ru-RU" dirty="0" err="1"/>
              <a:t>растн</a:t>
            </a:r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3577" y="4748163"/>
            <a:ext cx="5388610" cy="388486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371286"/>
            <a:ext cx="2918831" cy="495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15373" y="9371286"/>
            <a:ext cx="2918831" cy="495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E91815-E80B-4F61-B514-4573A17B194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5477850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041400"/>
            <a:ext cx="9144000" cy="2387600"/>
          </a:xfrm>
        </p:spPr>
        <p:txBody>
          <a:bodyPr rtlCol="0" anchor="b"/>
          <a:lstStyle>
            <a:lvl1pPr algn="ctr">
              <a:defRPr sz="6000"/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 rtlCol="0"/>
          <a:lstStyle>
            <a:lvl1pPr marL="0" indent="0" algn="ctr">
              <a:buNone/>
              <a:defRPr sz="2400">
                <a:solidFill>
                  <a:schemeClr val="accent3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ru-RU" noProof="0" smtClean="0"/>
              <a:t>Образец подзаголовка</a:t>
            </a:r>
            <a:endParaRPr lang="ru-RU" noProof="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2A2AAF71-7088-4082-A4B5-5D2286FF71AE}" type="datetime1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16.12.2019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r>
              <a:rPr lang="ru-RU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Добавить нижний колонтитул</a:t>
            </a:r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71B7BAC7-FE87-40F6-AA24-4F4685D1B022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266610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562100" y="1825625"/>
            <a:ext cx="9791700" cy="4351338"/>
          </a:xfrm>
        </p:spPr>
        <p:txBody>
          <a:bodyPr vert="eaVert" rtlCol="0"/>
          <a:lstStyle/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1A05DDED-C00D-420D-BCCC-88709E63D747}" type="datetime1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16.12.2019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r>
              <a:rPr lang="ru-RU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Добавить нижний колонтитул</a:t>
            </a:r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71B7BAC7-FE87-40F6-AA24-4F4685D1B022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030303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 rtlCol="0"/>
          <a:lstStyle/>
          <a:p>
            <a:pPr rtl="0"/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562100" y="365125"/>
            <a:ext cx="7010400" cy="5811838"/>
          </a:xfrm>
        </p:spPr>
        <p:txBody>
          <a:bodyPr vert="eaVert" rtlCol="0"/>
          <a:lstStyle/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FEDCCF59-F12C-4B22-A0B5-0569E7EBF814}" type="datetime1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16.12.2019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r>
              <a:rPr lang="ru-RU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Добавить нижний колонтитул</a:t>
            </a:r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71B7BAC7-FE87-40F6-AA24-4F4685D1B022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965235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1562100" y="457200"/>
            <a:ext cx="3932237" cy="1600200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Рисунок 2" descr="Пустой заполнитель, вместо которого можно добавить изображение. Щелкните заполнитель и выберите изображение, которое необходимо добавить"/>
          <p:cNvSpPr>
            <a:spLocks noGrp="1"/>
          </p:cNvSpPr>
          <p:nvPr>
            <p:ph type="pic" idx="1"/>
          </p:nvPr>
        </p:nvSpPr>
        <p:spPr>
          <a:xfrm>
            <a:off x="5678904" y="987425"/>
            <a:ext cx="5678424" cy="4873625"/>
          </a:xfrm>
        </p:spPr>
        <p:txBody>
          <a:bodyPr rtlCol="0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8" name="Текст 3"/>
          <p:cNvSpPr>
            <a:spLocks noGrp="1"/>
          </p:cNvSpPr>
          <p:nvPr>
            <p:ph type="body" sz="half" idx="2"/>
          </p:nvPr>
        </p:nvSpPr>
        <p:spPr>
          <a:xfrm>
            <a:off x="1562100" y="2101850"/>
            <a:ext cx="3932237" cy="3759200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C0130E92-8550-4A93-A5ED-7A5CF78928CB}" type="datetime1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16.12.2019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r>
              <a:rPr lang="ru-RU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Добавить нижний колонтитул</a:t>
            </a:r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71B7BAC7-FE87-40F6-AA24-4F4685D1B022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920787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041400"/>
            <a:ext cx="9144000" cy="2387600"/>
          </a:xfrm>
        </p:spPr>
        <p:txBody>
          <a:bodyPr rtlCol="0" anchor="b"/>
          <a:lstStyle>
            <a:lvl1pPr algn="ctr">
              <a:defRPr sz="6000"/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 rtlCol="0"/>
          <a:lstStyle>
            <a:lvl1pPr marL="0" indent="0" algn="ctr">
              <a:buNone/>
              <a:defRPr sz="2400">
                <a:solidFill>
                  <a:schemeClr val="accent3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ru-RU" noProof="0" smtClean="0"/>
              <a:t>Образец подзаголовка</a:t>
            </a:r>
            <a:endParaRPr lang="ru-RU" noProof="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2A2AAF71-7088-4082-A4B5-5D2286FF71AE}" type="datetime1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16.12.2019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r>
              <a:rPr lang="ru-RU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Добавить нижний колонтитул</a:t>
            </a:r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71B7BAC7-FE87-40F6-AA24-4F4685D1B022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288504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6E50B887-75E0-4C5B-AF37-E33049182621}" type="datetime1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16.12.2019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r>
              <a:rPr lang="ru-RU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Добавить нижний колонтитул</a:t>
            </a:r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71B7BAC7-FE87-40F6-AA24-4F4685D1B022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480990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41658" y="1709738"/>
            <a:ext cx="10105791" cy="2862262"/>
          </a:xfrm>
        </p:spPr>
        <p:txBody>
          <a:bodyPr rtlCol="0" anchor="b"/>
          <a:lstStyle>
            <a:lvl1pPr>
              <a:defRPr sz="6000"/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241658" y="4589463"/>
            <a:ext cx="10105791" cy="1500187"/>
          </a:xfrm>
        </p:spPr>
        <p:txBody>
          <a:bodyPr rtlCol="0"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E3379668-2161-488D-96B8-6A859D0F15B4}" type="datetime1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16.12.2019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r>
              <a:rPr lang="ru-RU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Добавить нижний колонтитул</a:t>
            </a:r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71B7BAC7-FE87-40F6-AA24-4F4685D1B022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309723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569700" y="1825625"/>
            <a:ext cx="4754880" cy="4351338"/>
          </a:xfrm>
        </p:spPr>
        <p:txBody>
          <a:bodyPr rtlCol="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605325" y="1825625"/>
            <a:ext cx="4754880" cy="4351338"/>
          </a:xfrm>
        </p:spPr>
        <p:txBody>
          <a:bodyPr rtlCol="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7E939C50-7762-4792-95E1-E7874CF6E4AE}" type="datetime1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16.12.2019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r>
              <a:rPr lang="ru-RU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Добавить нижний колонтитул</a:t>
            </a:r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71B7BAC7-FE87-40F6-AA24-4F4685D1B022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602317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24100" y="274638"/>
            <a:ext cx="9023350" cy="1143000"/>
          </a:xfrm>
        </p:spPr>
        <p:txBody>
          <a:bodyPr rtlCol="0"/>
          <a:lstStyle/>
          <a:p>
            <a:pPr rtl="0"/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562100" y="1489075"/>
            <a:ext cx="4754880" cy="641350"/>
          </a:xfrm>
          <a:noFill/>
          <a:ln>
            <a:noFill/>
          </a:ln>
        </p:spPr>
        <p:txBody>
          <a:bodyPr rtlCol="0" anchor="b"/>
          <a:lstStyle>
            <a:lvl1pPr marL="0" indent="0">
              <a:buNone/>
              <a:defRPr sz="2400" b="0">
                <a:solidFill>
                  <a:schemeClr val="accent3">
                    <a:lumMod val="5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562100" y="2193925"/>
            <a:ext cx="4754880" cy="3978275"/>
          </a:xfrm>
        </p:spPr>
        <p:txBody>
          <a:bodyPr rtlCol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598920" y="1489075"/>
            <a:ext cx="4754880" cy="641350"/>
          </a:xfrm>
          <a:noFill/>
          <a:ln>
            <a:noFill/>
          </a:ln>
        </p:spPr>
        <p:txBody>
          <a:bodyPr rtlCol="0" anchor="b"/>
          <a:lstStyle>
            <a:lvl1pPr marL="0" indent="0">
              <a:buNone/>
              <a:defRPr sz="2400" b="0">
                <a:solidFill>
                  <a:schemeClr val="accent3">
                    <a:lumMod val="5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598920" y="2193925"/>
            <a:ext cx="4754880" cy="3978275"/>
          </a:xfrm>
        </p:spPr>
        <p:txBody>
          <a:bodyPr rtlCol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BF901220-6B3C-4719-8281-16AA8BA3EF64}" type="datetime1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16.12.2019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r>
              <a:rPr lang="ru-RU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Добавить нижний колонтитул</a:t>
            </a:r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71B7BAC7-FE87-40F6-AA24-4F4685D1B022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346615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52D7245F-B3C7-4358-926A-1EE496656B67}" type="datetime1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16.12.2019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r>
              <a:rPr lang="ru-RU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Добавить нижний колонтитул</a:t>
            </a:r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71B7BAC7-FE87-40F6-AA24-4F4685D1B022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561357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02D0A9D0-FD05-4374-8990-9A13D81CB546}" type="datetime1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16.12.2019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r>
              <a:rPr lang="ru-RU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Добавить нижний колонтитул</a:t>
            </a:r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71B7BAC7-FE87-40F6-AA24-4F4685D1B022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178891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6E50B887-75E0-4C5B-AF37-E33049182621}" type="datetime1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16.12.2019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r>
              <a:rPr lang="ru-RU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Добавить нижний колонтитул</a:t>
            </a:r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71B7BAC7-FE87-40F6-AA24-4F4685D1B022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119965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62100" y="457200"/>
            <a:ext cx="3932237" cy="1600200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678905" y="987425"/>
            <a:ext cx="5676483" cy="4873625"/>
          </a:xfrm>
        </p:spPr>
        <p:txBody>
          <a:bodyPr rtlCol="0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562100" y="2101850"/>
            <a:ext cx="3932237" cy="3759200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FA970C57-C6EC-43E3-AE3A-40D83CDB2BD6}" type="datetime1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16.12.2019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r>
              <a:rPr lang="ru-RU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Добавить нижний колонтитул</a:t>
            </a:r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71B7BAC7-FE87-40F6-AA24-4F4685D1B022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685433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1562100" y="457200"/>
            <a:ext cx="3932237" cy="1600200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Рисунок 2" descr="Пустой заполнитель, вместо которого можно добавить изображение. Щелкните заполнитель и выберите изображение, которое необходимо добавить"/>
          <p:cNvSpPr>
            <a:spLocks noGrp="1"/>
          </p:cNvSpPr>
          <p:nvPr>
            <p:ph type="pic" idx="1"/>
          </p:nvPr>
        </p:nvSpPr>
        <p:spPr>
          <a:xfrm>
            <a:off x="5678904" y="987425"/>
            <a:ext cx="5678424" cy="4873625"/>
          </a:xfrm>
        </p:spPr>
        <p:txBody>
          <a:bodyPr rtlCol="0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8" name="Текст 3"/>
          <p:cNvSpPr>
            <a:spLocks noGrp="1"/>
          </p:cNvSpPr>
          <p:nvPr>
            <p:ph type="body" sz="half" idx="2"/>
          </p:nvPr>
        </p:nvSpPr>
        <p:spPr>
          <a:xfrm>
            <a:off x="1562100" y="2101850"/>
            <a:ext cx="3932237" cy="3759200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17724B01-8CDF-43F1-A896-03E2F79CCBAE}" type="datetime1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16.12.2019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r>
              <a:rPr lang="ru-RU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Добавить нижний колонтитул</a:t>
            </a:r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71B7BAC7-FE87-40F6-AA24-4F4685D1B022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3243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562100" y="1825625"/>
            <a:ext cx="9791700" cy="4351338"/>
          </a:xfrm>
        </p:spPr>
        <p:txBody>
          <a:bodyPr vert="eaVert" rtlCol="0"/>
          <a:lstStyle/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1A05DDED-C00D-420D-BCCC-88709E63D747}" type="datetime1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16.12.2019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r>
              <a:rPr lang="ru-RU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Добавить нижний колонтитул</a:t>
            </a:r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71B7BAC7-FE87-40F6-AA24-4F4685D1B022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410472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 rtlCol="0"/>
          <a:lstStyle/>
          <a:p>
            <a:pPr rtl="0"/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562100" y="365125"/>
            <a:ext cx="7010400" cy="5811838"/>
          </a:xfrm>
        </p:spPr>
        <p:txBody>
          <a:bodyPr vert="eaVert" rtlCol="0"/>
          <a:lstStyle/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FEDCCF59-F12C-4B22-A0B5-0569E7EBF814}" type="datetime1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16.12.2019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r>
              <a:rPr lang="ru-RU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Добавить нижний колонтитул</a:t>
            </a:r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71B7BAC7-FE87-40F6-AA24-4F4685D1B022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820638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1562100" y="457200"/>
            <a:ext cx="3932237" cy="1600200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Рисунок 2" descr="Пустой заполнитель, вместо которого можно добавить изображение. Щелкните заполнитель и выберите изображение, которое необходимо добавить"/>
          <p:cNvSpPr>
            <a:spLocks noGrp="1"/>
          </p:cNvSpPr>
          <p:nvPr>
            <p:ph type="pic" idx="1"/>
          </p:nvPr>
        </p:nvSpPr>
        <p:spPr>
          <a:xfrm>
            <a:off x="5678904" y="987425"/>
            <a:ext cx="5678424" cy="4873625"/>
          </a:xfrm>
        </p:spPr>
        <p:txBody>
          <a:bodyPr rtlCol="0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8" name="Текст 3"/>
          <p:cNvSpPr>
            <a:spLocks noGrp="1"/>
          </p:cNvSpPr>
          <p:nvPr>
            <p:ph type="body" sz="half" idx="2"/>
          </p:nvPr>
        </p:nvSpPr>
        <p:spPr>
          <a:xfrm>
            <a:off x="1562100" y="2101850"/>
            <a:ext cx="3932237" cy="3759200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C0130E92-8550-4A93-A5ED-7A5CF78928CB}" type="datetime1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16.12.2019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r>
              <a:rPr lang="ru-RU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Добавить нижний колонтитул</a:t>
            </a:r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71B7BAC7-FE87-40F6-AA24-4F4685D1B022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492317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41658" y="1709738"/>
            <a:ext cx="10105791" cy="2862262"/>
          </a:xfrm>
        </p:spPr>
        <p:txBody>
          <a:bodyPr rtlCol="0" anchor="b"/>
          <a:lstStyle>
            <a:lvl1pPr>
              <a:defRPr sz="6000"/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241658" y="4589463"/>
            <a:ext cx="10105791" cy="1500187"/>
          </a:xfrm>
        </p:spPr>
        <p:txBody>
          <a:bodyPr rtlCol="0"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E3379668-2161-488D-96B8-6A859D0F15B4}" type="datetime1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16.12.2019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r>
              <a:rPr lang="ru-RU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Добавить нижний колонтитул</a:t>
            </a:r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71B7BAC7-FE87-40F6-AA24-4F4685D1B022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992517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569700" y="1825625"/>
            <a:ext cx="4754880" cy="4351338"/>
          </a:xfrm>
        </p:spPr>
        <p:txBody>
          <a:bodyPr rtlCol="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605325" y="1825625"/>
            <a:ext cx="4754880" cy="4351338"/>
          </a:xfrm>
        </p:spPr>
        <p:txBody>
          <a:bodyPr rtlCol="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7E939C50-7762-4792-95E1-E7874CF6E4AE}" type="datetime1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16.12.2019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r>
              <a:rPr lang="ru-RU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Добавить нижний колонтитул</a:t>
            </a:r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71B7BAC7-FE87-40F6-AA24-4F4685D1B022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191065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24100" y="274638"/>
            <a:ext cx="9023350" cy="1143000"/>
          </a:xfrm>
        </p:spPr>
        <p:txBody>
          <a:bodyPr rtlCol="0"/>
          <a:lstStyle/>
          <a:p>
            <a:pPr rtl="0"/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562100" y="1489075"/>
            <a:ext cx="4754880" cy="641350"/>
          </a:xfrm>
          <a:noFill/>
          <a:ln>
            <a:noFill/>
          </a:ln>
        </p:spPr>
        <p:txBody>
          <a:bodyPr rtlCol="0" anchor="b"/>
          <a:lstStyle>
            <a:lvl1pPr marL="0" indent="0">
              <a:buNone/>
              <a:defRPr sz="2400" b="0">
                <a:solidFill>
                  <a:schemeClr val="accent3">
                    <a:lumMod val="5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562100" y="2193925"/>
            <a:ext cx="4754880" cy="3978275"/>
          </a:xfrm>
        </p:spPr>
        <p:txBody>
          <a:bodyPr rtlCol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598920" y="1489075"/>
            <a:ext cx="4754880" cy="641350"/>
          </a:xfrm>
          <a:noFill/>
          <a:ln>
            <a:noFill/>
          </a:ln>
        </p:spPr>
        <p:txBody>
          <a:bodyPr rtlCol="0" anchor="b"/>
          <a:lstStyle>
            <a:lvl1pPr marL="0" indent="0">
              <a:buNone/>
              <a:defRPr sz="2400" b="0">
                <a:solidFill>
                  <a:schemeClr val="accent3">
                    <a:lumMod val="5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598920" y="2193925"/>
            <a:ext cx="4754880" cy="3978275"/>
          </a:xfrm>
        </p:spPr>
        <p:txBody>
          <a:bodyPr rtlCol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BF901220-6B3C-4719-8281-16AA8BA3EF64}" type="datetime1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16.12.2019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r>
              <a:rPr lang="ru-RU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Добавить нижний колонтитул</a:t>
            </a:r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71B7BAC7-FE87-40F6-AA24-4F4685D1B022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518798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52D7245F-B3C7-4358-926A-1EE496656B67}" type="datetime1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16.12.2019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r>
              <a:rPr lang="ru-RU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Добавить нижний колонтитул</a:t>
            </a:r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71B7BAC7-FE87-40F6-AA24-4F4685D1B022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105820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02D0A9D0-FD05-4374-8990-9A13D81CB546}" type="datetime1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16.12.2019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r>
              <a:rPr lang="ru-RU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Добавить нижний колонтитул</a:t>
            </a:r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71B7BAC7-FE87-40F6-AA24-4F4685D1B022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11292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62100" y="457200"/>
            <a:ext cx="3932237" cy="1600200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678905" y="987425"/>
            <a:ext cx="5676483" cy="4873625"/>
          </a:xfrm>
        </p:spPr>
        <p:txBody>
          <a:bodyPr rtlCol="0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562100" y="2101850"/>
            <a:ext cx="3932237" cy="3759200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FA970C57-C6EC-43E3-AE3A-40D83CDB2BD6}" type="datetime1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16.12.2019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r>
              <a:rPr lang="ru-RU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Добавить нижний колонтитул</a:t>
            </a:r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71B7BAC7-FE87-40F6-AA24-4F4685D1B022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747663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1562100" y="457200"/>
            <a:ext cx="3932237" cy="1600200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Рисунок 2" descr="Пустой заполнитель, вместо которого можно добавить изображение. Щелкните заполнитель и выберите изображение, которое необходимо добавить"/>
          <p:cNvSpPr>
            <a:spLocks noGrp="1"/>
          </p:cNvSpPr>
          <p:nvPr>
            <p:ph type="pic" idx="1"/>
          </p:nvPr>
        </p:nvSpPr>
        <p:spPr>
          <a:xfrm>
            <a:off x="5678904" y="987425"/>
            <a:ext cx="5678424" cy="4873625"/>
          </a:xfrm>
        </p:spPr>
        <p:txBody>
          <a:bodyPr rtlCol="0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8" name="Текст 3"/>
          <p:cNvSpPr>
            <a:spLocks noGrp="1"/>
          </p:cNvSpPr>
          <p:nvPr>
            <p:ph type="body" sz="half" idx="2"/>
          </p:nvPr>
        </p:nvSpPr>
        <p:spPr>
          <a:xfrm>
            <a:off x="1562100" y="2101850"/>
            <a:ext cx="3932237" cy="3759200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17724B01-8CDF-43F1-A896-03E2F79CCBAE}" type="datetime1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16.12.2019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r>
              <a:rPr lang="ru-RU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Добавить нижний колонтитул</a:t>
            </a:r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71B7BAC7-FE87-40F6-AA24-4F4685D1B022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098522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ltGray">
      <p:bgPr>
        <a:blipFill dpi="0" rotWithShape="1">
          <a:blip r:embed="rId14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24100" y="365125"/>
            <a:ext cx="9029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ru-RU" noProof="0" dirty="0" smtClean="0"/>
              <a:t>Образец заголовка</a:t>
            </a:r>
            <a:endParaRPr lang="ru-RU" noProof="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562100" y="1825625"/>
            <a:ext cx="9791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ru-RU" noProof="0" dirty="0" smtClean="0"/>
              <a:t>Образец текста</a:t>
            </a:r>
          </a:p>
          <a:p>
            <a:pPr lvl="1" rtl="0"/>
            <a:r>
              <a:rPr lang="ru-RU" noProof="0" dirty="0" smtClean="0"/>
              <a:t>Второй уровень</a:t>
            </a:r>
          </a:p>
          <a:p>
            <a:pPr lvl="2" rtl="0"/>
            <a:r>
              <a:rPr lang="ru-RU" noProof="0" dirty="0" smtClean="0"/>
              <a:t>Третий уровень</a:t>
            </a:r>
          </a:p>
          <a:p>
            <a:pPr lvl="3" rtl="0"/>
            <a:r>
              <a:rPr lang="ru-RU" noProof="0" dirty="0" smtClean="0"/>
              <a:t>Четвертый уровень</a:t>
            </a:r>
          </a:p>
          <a:p>
            <a:pPr lvl="4" rtl="0"/>
            <a:r>
              <a:rPr lang="ru-RU" noProof="0" dirty="0" smtClean="0"/>
              <a:t>Пятый уровень</a:t>
            </a:r>
            <a:endParaRPr lang="ru-RU" noProof="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1562100" y="6356350"/>
            <a:ext cx="25527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C3194B10-7A25-4893-8C5C-B707DE59842E}" type="datetime1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16.12.2019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648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ru-RU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Добавить нижний колонтитул</a:t>
            </a:r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077200" y="6356350"/>
            <a:ext cx="3276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71B7BAC7-FE87-40F6-AA24-4F4685D1B022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8447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4400" kern="120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ct val="30000"/>
        </a:spcBef>
        <a:buClr>
          <a:schemeClr val="accent3"/>
        </a:buClr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ct val="30000"/>
        </a:spcBef>
        <a:buClr>
          <a:schemeClr val="accent3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ct val="30000"/>
        </a:spcBef>
        <a:buClr>
          <a:schemeClr val="accent3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ct val="30000"/>
        </a:spcBef>
        <a:buClr>
          <a:schemeClr val="accent3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ct val="30000"/>
        </a:spcBef>
        <a:buClr>
          <a:schemeClr val="accent3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 xmlns="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1464">
          <p15:clr>
            <a:srgbClr val="F26B43"/>
          </p15:clr>
        </p15:guide>
        <p15:guide id="4" pos="7152">
          <p15:clr>
            <a:srgbClr val="F26B43"/>
          </p15:clr>
        </p15:guide>
        <p15:guide id="5" pos="984">
          <p15:clr>
            <a:srgbClr val="F26B43"/>
          </p15:clr>
        </p15:guide>
        <p15:guide id="6" orient="horz" pos="3888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ltGray">
      <p:bgPr>
        <a:blipFill dpi="0" rotWithShape="1">
          <a:blip r:embed="rId14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24100" y="365125"/>
            <a:ext cx="9029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ru-RU" noProof="0" dirty="0" smtClean="0"/>
              <a:t>Образец заголовка</a:t>
            </a:r>
            <a:endParaRPr lang="ru-RU" noProof="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562100" y="1825625"/>
            <a:ext cx="9791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ru-RU" noProof="0" dirty="0" smtClean="0"/>
              <a:t>Образец текста</a:t>
            </a:r>
          </a:p>
          <a:p>
            <a:pPr lvl="1" rtl="0"/>
            <a:r>
              <a:rPr lang="ru-RU" noProof="0" dirty="0" smtClean="0"/>
              <a:t>Второй уровень</a:t>
            </a:r>
          </a:p>
          <a:p>
            <a:pPr lvl="2" rtl="0"/>
            <a:r>
              <a:rPr lang="ru-RU" noProof="0" dirty="0" smtClean="0"/>
              <a:t>Третий уровень</a:t>
            </a:r>
          </a:p>
          <a:p>
            <a:pPr lvl="3" rtl="0"/>
            <a:r>
              <a:rPr lang="ru-RU" noProof="0" dirty="0" smtClean="0"/>
              <a:t>Четвертый уровень</a:t>
            </a:r>
          </a:p>
          <a:p>
            <a:pPr lvl="4" rtl="0"/>
            <a:r>
              <a:rPr lang="ru-RU" noProof="0" dirty="0" smtClean="0"/>
              <a:t>Пятый уровень</a:t>
            </a:r>
            <a:endParaRPr lang="ru-RU" noProof="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1562100" y="6356350"/>
            <a:ext cx="25527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C3194B10-7A25-4893-8C5C-B707DE59842E}" type="datetime1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16.12.2019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648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ru-RU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Добавить нижний колонтитул</a:t>
            </a:r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077200" y="6356350"/>
            <a:ext cx="3276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71B7BAC7-FE87-40F6-AA24-4F4685D1B022}" type="slidenum">
              <a:rPr lang="ru-R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079207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4400" kern="120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ct val="30000"/>
        </a:spcBef>
        <a:buClr>
          <a:schemeClr val="accent3"/>
        </a:buClr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ct val="30000"/>
        </a:spcBef>
        <a:buClr>
          <a:schemeClr val="accent3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ct val="30000"/>
        </a:spcBef>
        <a:buClr>
          <a:schemeClr val="accent3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ct val="30000"/>
        </a:spcBef>
        <a:buClr>
          <a:schemeClr val="accent3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ct val="30000"/>
        </a:spcBef>
        <a:buClr>
          <a:schemeClr val="accent3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 xmlns="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1464">
          <p15:clr>
            <a:srgbClr val="F26B43"/>
          </p15:clr>
        </p15:guide>
        <p15:guide id="4" pos="7152">
          <p15:clr>
            <a:srgbClr val="F26B43"/>
          </p15:clr>
        </p15:guide>
        <p15:guide id="5" pos="984">
          <p15:clr>
            <a:srgbClr val="F26B43"/>
          </p15:clr>
        </p15:guide>
        <p15:guide id="6" orient="horz" pos="3888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565863" y="346218"/>
            <a:ext cx="960894" cy="1070148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507645" y="1416366"/>
            <a:ext cx="502508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ПРАВИТЕЛЬСТВО ОМСКОЙ ОБЛАСТИ</a:t>
            </a:r>
            <a:b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МИНИСТЕРСТВО КУЛЬТУРЫ ОМСКОЙ ОБЛАСТИ</a:t>
            </a:r>
            <a:r>
              <a:rPr lang="ru-RU" dirty="0">
                <a:solidFill>
                  <a:prstClr val="black"/>
                </a:solidFill>
              </a:rPr>
              <a:t/>
            </a:r>
            <a:br>
              <a:rPr lang="ru-RU" dirty="0">
                <a:solidFill>
                  <a:prstClr val="black"/>
                </a:solidFill>
              </a:rPr>
            </a:b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338387" y="2969847"/>
            <a:ext cx="9415849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pitchFamily="34" charset="0"/>
              </a:rPr>
              <a:t>ОБЛАСТНОЙ (ОТКРЫТЫЙ) ИНТЕРНЕТ-КОНКУРС </a:t>
            </a:r>
            <a:r>
              <a:rPr lang="ru-RU" sz="4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pitchFamily="34" charset="0"/>
              </a:rPr>
              <a:t>ТВОРЧЕСКИХ </a:t>
            </a:r>
            <a:r>
              <a:rPr lang="ru-RU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pitchFamily="34" charset="0"/>
              </a:rPr>
              <a:t>РАБОТ </a:t>
            </a:r>
            <a:endParaRPr lang="en-US" sz="40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  <a:cs typeface="Arial" pitchFamily="34" charset="0"/>
            </a:endParaRPr>
          </a:p>
          <a:p>
            <a:pPr algn="ctr"/>
            <a:r>
              <a:rPr lang="en-US" sz="4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pitchFamily="34" charset="0"/>
              </a:rPr>
              <a:t>“</a:t>
            </a:r>
            <a:r>
              <a:rPr lang="ru-RU" sz="4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pitchFamily="34" charset="0"/>
              </a:rPr>
              <a:t>ВМЕСТЕ </a:t>
            </a:r>
            <a:r>
              <a:rPr lang="ru-RU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pitchFamily="34" charset="0"/>
              </a:rPr>
              <a:t>ПРОТИВ </a:t>
            </a:r>
            <a:r>
              <a:rPr lang="ru-RU" sz="4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pitchFamily="34" charset="0"/>
              </a:rPr>
              <a:t>КОРРУПЦИИ</a:t>
            </a:r>
            <a:r>
              <a:rPr lang="en-US" sz="4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pitchFamily="34" charset="0"/>
              </a:rPr>
              <a:t>“</a:t>
            </a:r>
          </a:p>
          <a:p>
            <a:pPr algn="ctr"/>
            <a:endParaRPr lang="ru-RU" sz="36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6739807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73D42093-CF26-4FDF-BDFF-6C0FA1A1FA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3735" y="2696032"/>
            <a:ext cx="4288221" cy="1939479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Выдрина</a:t>
            </a:r>
            <a:br>
              <a:rPr 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</a:br>
            <a:r>
              <a:rPr 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Ирина Анатольевна</a:t>
            </a:r>
            <a:r>
              <a:rPr lang="en-US" b="1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/>
            </a:r>
            <a:br>
              <a:rPr lang="en-US" b="1" dirty="0" smtClean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r>
              <a:rPr lang="ru-RU" b="1" dirty="0" smtClean="0">
                <a:latin typeface="Century Gothic" panose="020B0502020202020204" pitchFamily="34" charset="0"/>
              </a:rPr>
              <a:t/>
            </a:r>
            <a:br>
              <a:rPr lang="ru-RU" b="1" dirty="0" smtClean="0">
                <a:latin typeface="Century Gothic" panose="020B0502020202020204" pitchFamily="34" charset="0"/>
              </a:rPr>
            </a:br>
            <a:endParaRPr lang="ru-RU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Заголовок 1">
            <a:extLst>
              <a:ext uri="{FF2B5EF4-FFF2-40B4-BE49-F238E27FC236}">
                <a16:creationId xmlns="" xmlns:a16="http://schemas.microsoft.com/office/drawing/2014/main" id="{59541605-2836-46B6-8E7B-12EC3A70E5AB}"/>
              </a:ext>
            </a:extLst>
          </p:cNvPr>
          <p:cNvSpPr txBox="1">
            <a:spLocks/>
          </p:cNvSpPr>
          <p:nvPr/>
        </p:nvSpPr>
        <p:spPr>
          <a:xfrm>
            <a:off x="8875551" y="558230"/>
            <a:ext cx="3036405" cy="46721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800" i="1" dirty="0" smtClean="0">
                <a:solidFill>
                  <a:srgbClr val="54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ВОЗРАСТНАЯ КАТЕГОРИЯ </a:t>
            </a:r>
          </a:p>
          <a:p>
            <a:r>
              <a:rPr lang="ru-RU" sz="1800" i="1" dirty="0" smtClean="0">
                <a:solidFill>
                  <a:srgbClr val="54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ОТ 23 ЛЕТ И СТАРШЕ</a:t>
            </a:r>
            <a:endParaRPr lang="ru-RU" sz="1800" i="1" dirty="0">
              <a:solidFill>
                <a:srgbClr val="54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14400" y="1025448"/>
            <a:ext cx="5724407" cy="54777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379618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73D42093-CF26-4FDF-BDFF-6C0FA1A1FA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3735" y="2696032"/>
            <a:ext cx="4288221" cy="1939479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Адмаева </a:t>
            </a:r>
            <a:br>
              <a:rPr 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</a:br>
            <a:r>
              <a:rPr 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Валентина Анатольевна</a:t>
            </a:r>
            <a:r>
              <a:rPr lang="en-US" b="1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/>
            </a:r>
            <a:br>
              <a:rPr lang="en-US" b="1" dirty="0" smtClean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r>
              <a:rPr lang="ru-RU" b="1" dirty="0" smtClean="0">
                <a:latin typeface="Century Gothic" panose="020B0502020202020204" pitchFamily="34" charset="0"/>
              </a:rPr>
              <a:t/>
            </a:r>
            <a:br>
              <a:rPr lang="ru-RU" b="1" dirty="0" smtClean="0">
                <a:latin typeface="Century Gothic" panose="020B0502020202020204" pitchFamily="34" charset="0"/>
              </a:rPr>
            </a:br>
            <a:endParaRPr lang="ru-RU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8566168" y="4312345"/>
            <a:ext cx="334578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ru-RU" b="1" dirty="0">
                <a:solidFill>
                  <a:srgbClr val="002060"/>
                </a:solidFill>
                <a:latin typeface="Century Gothic" panose="020B0502020202020204" pitchFamily="34" charset="0"/>
              </a:rPr>
              <a:t>Омский государственный </a:t>
            </a:r>
            <a:r>
              <a:rPr lang="ru-RU" b="1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/>
            </a:r>
            <a:br>
              <a:rPr lang="ru-RU" b="1" dirty="0" smtClean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r>
              <a:rPr lang="ru-RU" b="1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аграрный </a:t>
            </a:r>
            <a:r>
              <a:rPr lang="ru-RU" b="1" dirty="0">
                <a:solidFill>
                  <a:srgbClr val="002060"/>
                </a:solidFill>
                <a:latin typeface="Century Gothic" panose="020B0502020202020204" pitchFamily="34" charset="0"/>
              </a:rPr>
              <a:t>университет</a:t>
            </a:r>
          </a:p>
        </p:txBody>
      </p:sp>
      <p:sp>
        <p:nvSpPr>
          <p:cNvPr id="8" name="Заголовок 1">
            <a:extLst>
              <a:ext uri="{FF2B5EF4-FFF2-40B4-BE49-F238E27FC236}">
                <a16:creationId xmlns="" xmlns:a16="http://schemas.microsoft.com/office/drawing/2014/main" id="{59541605-2836-46B6-8E7B-12EC3A70E5AB}"/>
              </a:ext>
            </a:extLst>
          </p:cNvPr>
          <p:cNvSpPr txBox="1">
            <a:spLocks/>
          </p:cNvSpPr>
          <p:nvPr/>
        </p:nvSpPr>
        <p:spPr>
          <a:xfrm>
            <a:off x="8875551" y="558230"/>
            <a:ext cx="3036405" cy="46721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800" i="1" dirty="0" smtClean="0">
                <a:solidFill>
                  <a:srgbClr val="54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ВОЗРАСТНАЯ КАТЕГОРИЯ </a:t>
            </a:r>
          </a:p>
          <a:p>
            <a:r>
              <a:rPr lang="ru-RU" sz="1800" i="1" dirty="0" smtClean="0">
                <a:solidFill>
                  <a:srgbClr val="54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ОТ 23 ЛЕТ И СТАРШЕ</a:t>
            </a:r>
            <a:endParaRPr lang="ru-RU" sz="1800" i="1" dirty="0">
              <a:solidFill>
                <a:srgbClr val="54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76078" y="1025448"/>
            <a:ext cx="6450127" cy="52064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1356415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73D42093-CF26-4FDF-BDFF-6C0FA1A1FA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3735" y="2696032"/>
            <a:ext cx="4288221" cy="1939479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Коробейникова Ел</a:t>
            </a:r>
            <a:r>
              <a:rPr lang="ru-RU" b="1" dirty="0">
                <a:ln w="3175" cmpd="sng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Times New Roman" panose="02020603050405020304" pitchFamily="18" charset="0"/>
              </a:rPr>
              <a:t>и</a:t>
            </a:r>
            <a:r>
              <a:rPr 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завета </a:t>
            </a:r>
            <a:r>
              <a:rPr lang="ru-RU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Степановна</a:t>
            </a:r>
            <a:r>
              <a:rPr lang="en-US" b="1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/>
            </a:r>
            <a:br>
              <a:rPr lang="en-US" b="1" dirty="0" smtClean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r>
              <a:rPr lang="ru-RU" b="1" dirty="0" smtClean="0">
                <a:latin typeface="Century Gothic" panose="020B0502020202020204" pitchFamily="34" charset="0"/>
              </a:rPr>
              <a:t/>
            </a:r>
            <a:br>
              <a:rPr lang="ru-RU" b="1" dirty="0" smtClean="0">
                <a:latin typeface="Century Gothic" panose="020B0502020202020204" pitchFamily="34" charset="0"/>
              </a:rPr>
            </a:br>
            <a:endParaRPr lang="ru-RU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5" name="Объект 4">
            <a:extLst>
              <a:ext uri="{FF2B5EF4-FFF2-40B4-BE49-F238E27FC236}">
                <a16:creationId xmlns="" xmlns:a16="http://schemas.microsoft.com/office/drawing/2014/main" id="{8C11496A-192F-4020-B64C-C0FAD088133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1414274" y="23481"/>
            <a:ext cx="5201180" cy="72051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8466782" y="4312345"/>
            <a:ext cx="344517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ru-RU" b="1" dirty="0">
                <a:solidFill>
                  <a:srgbClr val="002060"/>
                </a:solidFill>
                <a:latin typeface="Century Gothic" panose="020B0502020202020204" pitchFamily="34" charset="0"/>
              </a:rPr>
              <a:t>Омский </a:t>
            </a:r>
            <a:r>
              <a:rPr lang="ru-RU" b="1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многопрофильный</a:t>
            </a:r>
            <a:r>
              <a:rPr lang="en-US" b="1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/>
            </a:r>
            <a:br>
              <a:rPr lang="en-US" b="1" dirty="0" smtClean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r>
              <a:rPr lang="ru-RU" b="1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техникум</a:t>
            </a:r>
            <a:endParaRPr lang="ru-RU" dirty="0"/>
          </a:p>
        </p:txBody>
      </p:sp>
      <p:sp>
        <p:nvSpPr>
          <p:cNvPr id="8" name="Заголовок 1">
            <a:extLst>
              <a:ext uri="{FF2B5EF4-FFF2-40B4-BE49-F238E27FC236}">
                <a16:creationId xmlns="" xmlns:a16="http://schemas.microsoft.com/office/drawing/2014/main" id="{59541605-2836-46B6-8E7B-12EC3A70E5AB}"/>
              </a:ext>
            </a:extLst>
          </p:cNvPr>
          <p:cNvSpPr txBox="1">
            <a:spLocks/>
          </p:cNvSpPr>
          <p:nvPr/>
        </p:nvSpPr>
        <p:spPr>
          <a:xfrm>
            <a:off x="8875551" y="558231"/>
            <a:ext cx="3036405" cy="46721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800" i="1" dirty="0" smtClean="0">
                <a:solidFill>
                  <a:srgbClr val="54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ВОЗРАСТНАЯ КАТЕГОРИЯ </a:t>
            </a:r>
          </a:p>
          <a:p>
            <a:r>
              <a:rPr lang="ru-RU" sz="1800" i="1" dirty="0" smtClean="0">
                <a:solidFill>
                  <a:srgbClr val="54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ОТ 15 ДО 18 ЛЕТ</a:t>
            </a:r>
            <a:endParaRPr lang="ru-RU" sz="1800" i="1" dirty="0">
              <a:solidFill>
                <a:srgbClr val="54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882968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73D42093-CF26-4FDF-BDFF-6C0FA1A1FA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3735" y="2696032"/>
            <a:ext cx="4288221" cy="1939479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Кислицина </a:t>
            </a:r>
            <a:br>
              <a:rPr 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</a:br>
            <a:r>
              <a:rPr 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Алена Витальевна</a:t>
            </a:r>
            <a:r>
              <a:rPr lang="en-US" b="1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/>
            </a:r>
            <a:br>
              <a:rPr lang="en-US" b="1" dirty="0" smtClean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r>
              <a:rPr lang="ru-RU" b="1" dirty="0" smtClean="0">
                <a:latin typeface="Century Gothic" panose="020B0502020202020204" pitchFamily="34" charset="0"/>
              </a:rPr>
              <a:t/>
            </a:r>
            <a:br>
              <a:rPr lang="ru-RU" b="1" dirty="0" smtClean="0">
                <a:latin typeface="Century Gothic" panose="020B0502020202020204" pitchFamily="34" charset="0"/>
              </a:rPr>
            </a:br>
            <a:endParaRPr lang="ru-RU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910541" y="4312345"/>
            <a:ext cx="400141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ru-RU" b="1" dirty="0">
                <a:solidFill>
                  <a:srgbClr val="002060"/>
                </a:solidFill>
                <a:latin typeface="Century Gothic" panose="020B0502020202020204" pitchFamily="34" charset="0"/>
              </a:rPr>
              <a:t>Сибирский </a:t>
            </a:r>
            <a:r>
              <a:rPr lang="ru-RU" b="1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профессиональный</a:t>
            </a:r>
          </a:p>
          <a:p>
            <a:pPr algn="r"/>
            <a:r>
              <a:rPr lang="ru-RU" b="1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колледж</a:t>
            </a:r>
            <a:endParaRPr lang="ru-RU" dirty="0"/>
          </a:p>
        </p:txBody>
      </p:sp>
      <p:sp>
        <p:nvSpPr>
          <p:cNvPr id="8" name="Заголовок 1">
            <a:extLst>
              <a:ext uri="{FF2B5EF4-FFF2-40B4-BE49-F238E27FC236}">
                <a16:creationId xmlns="" xmlns:a16="http://schemas.microsoft.com/office/drawing/2014/main" id="{59541605-2836-46B6-8E7B-12EC3A70E5AB}"/>
              </a:ext>
            </a:extLst>
          </p:cNvPr>
          <p:cNvSpPr txBox="1">
            <a:spLocks/>
          </p:cNvSpPr>
          <p:nvPr/>
        </p:nvSpPr>
        <p:spPr>
          <a:xfrm>
            <a:off x="8875551" y="558230"/>
            <a:ext cx="3036405" cy="46721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800" i="1" dirty="0" smtClean="0">
                <a:solidFill>
                  <a:srgbClr val="54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ВОЗРАСТНАЯ КАТЕГОРИЯ </a:t>
            </a:r>
          </a:p>
          <a:p>
            <a:r>
              <a:rPr lang="ru-RU" sz="1800" i="1" dirty="0" smtClean="0">
                <a:solidFill>
                  <a:srgbClr val="54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ОТ 15 ДО 18 ЛЕТ</a:t>
            </a:r>
            <a:endParaRPr lang="ru-RU" sz="1800" i="1" dirty="0">
              <a:solidFill>
                <a:srgbClr val="54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pic>
        <p:nvPicPr>
          <p:cNvPr id="7" name="Объект 4">
            <a:extLst>
              <a:ext uri="{FF2B5EF4-FFF2-40B4-BE49-F238E27FC236}">
                <a16:creationId xmlns="" xmlns:a16="http://schemas.microsoft.com/office/drawing/2014/main" id="{8C11496A-192F-4020-B64C-C0FAD088133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1458" y="1025448"/>
            <a:ext cx="7479083" cy="50792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15723139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73D42093-CF26-4FDF-BDFF-6C0FA1A1FA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3735" y="2696032"/>
            <a:ext cx="4288221" cy="1939479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Здоровенко Екатерина Руслановна</a:t>
            </a:r>
            <a:r>
              <a:rPr lang="en-US" b="1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/>
            </a:r>
            <a:br>
              <a:rPr lang="en-US" b="1" dirty="0" smtClean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r>
              <a:rPr lang="ru-RU" b="1" dirty="0" smtClean="0">
                <a:latin typeface="Century Gothic" panose="020B0502020202020204" pitchFamily="34" charset="0"/>
              </a:rPr>
              <a:t/>
            </a:r>
            <a:br>
              <a:rPr lang="ru-RU" b="1" dirty="0" smtClean="0">
                <a:latin typeface="Century Gothic" panose="020B0502020202020204" pitchFamily="34" charset="0"/>
              </a:rPr>
            </a:br>
            <a:endParaRPr lang="ru-RU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9295534" y="4312345"/>
            <a:ext cx="261642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ru-RU" b="1" dirty="0">
                <a:solidFill>
                  <a:srgbClr val="002060"/>
                </a:solidFill>
                <a:latin typeface="Century Gothic" panose="020B0502020202020204" pitchFamily="34" charset="0"/>
              </a:rPr>
              <a:t>Омский </a:t>
            </a:r>
            <a:r>
              <a:rPr lang="ru-RU" b="1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монтажный</a:t>
            </a:r>
          </a:p>
          <a:p>
            <a:pPr algn="r"/>
            <a:r>
              <a:rPr lang="ru-RU" b="1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техникум</a:t>
            </a:r>
            <a:endParaRPr lang="ru-RU" dirty="0"/>
          </a:p>
        </p:txBody>
      </p:sp>
      <p:sp>
        <p:nvSpPr>
          <p:cNvPr id="8" name="Заголовок 1">
            <a:extLst>
              <a:ext uri="{FF2B5EF4-FFF2-40B4-BE49-F238E27FC236}">
                <a16:creationId xmlns="" xmlns:a16="http://schemas.microsoft.com/office/drawing/2014/main" id="{59541605-2836-46B6-8E7B-12EC3A70E5AB}"/>
              </a:ext>
            </a:extLst>
          </p:cNvPr>
          <p:cNvSpPr txBox="1">
            <a:spLocks/>
          </p:cNvSpPr>
          <p:nvPr/>
        </p:nvSpPr>
        <p:spPr>
          <a:xfrm>
            <a:off x="8875551" y="558230"/>
            <a:ext cx="3036405" cy="46721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800" i="1" dirty="0" smtClean="0">
                <a:solidFill>
                  <a:srgbClr val="54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ВОЗРАСТНАЯ КАТЕГОРИЯ </a:t>
            </a:r>
          </a:p>
          <a:p>
            <a:r>
              <a:rPr lang="ru-RU" sz="1800" i="1" dirty="0" smtClean="0">
                <a:solidFill>
                  <a:srgbClr val="54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ОТ 15 ДО 18 ЛЕТ</a:t>
            </a:r>
            <a:endParaRPr lang="ru-RU" sz="1800" i="1" dirty="0">
              <a:solidFill>
                <a:srgbClr val="54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pic>
        <p:nvPicPr>
          <p:cNvPr id="6" name="Объект 4">
            <a:extLst>
              <a:ext uri="{FF2B5EF4-FFF2-40B4-BE49-F238E27FC236}">
                <a16:creationId xmlns="" xmlns:a16="http://schemas.microsoft.com/office/drawing/2014/main" id="{8C11496A-192F-4020-B64C-C0FAD088133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5838" y="1025448"/>
            <a:ext cx="7389869" cy="52486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6441962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73D42093-CF26-4FDF-BDFF-6C0FA1A1FA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3735" y="2696032"/>
            <a:ext cx="4288221" cy="1939479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Григорьева </a:t>
            </a:r>
            <a:br>
              <a:rPr 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</a:br>
            <a:r>
              <a:rPr 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Елизавета Вячеславовна</a:t>
            </a:r>
            <a:r>
              <a:rPr lang="en-US" b="1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/>
            </a:r>
            <a:br>
              <a:rPr lang="en-US" b="1" dirty="0" smtClean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r>
              <a:rPr lang="ru-RU" b="1" dirty="0" smtClean="0">
                <a:latin typeface="Century Gothic" panose="020B0502020202020204" pitchFamily="34" charset="0"/>
              </a:rPr>
              <a:t/>
            </a:r>
            <a:br>
              <a:rPr lang="ru-RU" b="1" dirty="0" smtClean="0">
                <a:latin typeface="Century Gothic" panose="020B0502020202020204" pitchFamily="34" charset="0"/>
              </a:rPr>
            </a:br>
            <a:endParaRPr lang="ru-RU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Заголовок 1">
            <a:extLst>
              <a:ext uri="{FF2B5EF4-FFF2-40B4-BE49-F238E27FC236}">
                <a16:creationId xmlns="" xmlns:a16="http://schemas.microsoft.com/office/drawing/2014/main" id="{59541605-2836-46B6-8E7B-12EC3A70E5AB}"/>
              </a:ext>
            </a:extLst>
          </p:cNvPr>
          <p:cNvSpPr txBox="1">
            <a:spLocks/>
          </p:cNvSpPr>
          <p:nvPr/>
        </p:nvSpPr>
        <p:spPr>
          <a:xfrm>
            <a:off x="8875551" y="558230"/>
            <a:ext cx="3036405" cy="46721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800" i="1" dirty="0" smtClean="0">
                <a:solidFill>
                  <a:srgbClr val="54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ВОЗРАСТНАЯ КАТЕГОРИЯ </a:t>
            </a:r>
          </a:p>
          <a:p>
            <a:r>
              <a:rPr lang="ru-RU" sz="1800" i="1" dirty="0" smtClean="0">
                <a:solidFill>
                  <a:srgbClr val="54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ОТ 15 ДО 18 ЛЕТ</a:t>
            </a:r>
            <a:endParaRPr lang="ru-RU" sz="1800" i="1" dirty="0">
              <a:solidFill>
                <a:srgbClr val="54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87680" y="1025448"/>
            <a:ext cx="6927049" cy="53862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25399362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73D42093-CF26-4FDF-BDFF-6C0FA1A1FA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3735" y="2696032"/>
            <a:ext cx="4288221" cy="1939479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Васильев </a:t>
            </a:r>
            <a:br>
              <a:rPr 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</a:br>
            <a:r>
              <a:rPr 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Максим Сергеевич</a:t>
            </a:r>
            <a:r>
              <a:rPr lang="en-US" b="1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/>
            </a:r>
            <a:br>
              <a:rPr lang="en-US" b="1" dirty="0" smtClean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r>
              <a:rPr lang="ru-RU" b="1" dirty="0" smtClean="0">
                <a:latin typeface="Century Gothic" panose="020B0502020202020204" pitchFamily="34" charset="0"/>
              </a:rPr>
              <a:t/>
            </a:r>
            <a:br>
              <a:rPr lang="ru-RU" b="1" dirty="0" smtClean="0">
                <a:latin typeface="Century Gothic" panose="020B0502020202020204" pitchFamily="34" charset="0"/>
              </a:rPr>
            </a:br>
            <a:endParaRPr lang="ru-RU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9295534" y="4312345"/>
            <a:ext cx="261642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ru-RU" b="1" dirty="0">
                <a:solidFill>
                  <a:srgbClr val="002060"/>
                </a:solidFill>
                <a:latin typeface="Century Gothic" panose="020B0502020202020204" pitchFamily="34" charset="0"/>
              </a:rPr>
              <a:t>Омский </a:t>
            </a:r>
            <a:r>
              <a:rPr lang="ru-RU" b="1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монтажный</a:t>
            </a:r>
          </a:p>
          <a:p>
            <a:pPr algn="r"/>
            <a:r>
              <a:rPr lang="ru-RU" b="1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техникум</a:t>
            </a:r>
            <a:endParaRPr lang="ru-RU" dirty="0"/>
          </a:p>
        </p:txBody>
      </p:sp>
      <p:sp>
        <p:nvSpPr>
          <p:cNvPr id="8" name="Заголовок 1">
            <a:extLst>
              <a:ext uri="{FF2B5EF4-FFF2-40B4-BE49-F238E27FC236}">
                <a16:creationId xmlns="" xmlns:a16="http://schemas.microsoft.com/office/drawing/2014/main" id="{59541605-2836-46B6-8E7B-12EC3A70E5AB}"/>
              </a:ext>
            </a:extLst>
          </p:cNvPr>
          <p:cNvSpPr txBox="1">
            <a:spLocks/>
          </p:cNvSpPr>
          <p:nvPr/>
        </p:nvSpPr>
        <p:spPr>
          <a:xfrm>
            <a:off x="8875551" y="558230"/>
            <a:ext cx="3036405" cy="46721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800" i="1" dirty="0" smtClean="0">
                <a:solidFill>
                  <a:srgbClr val="54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ВОЗРАСТНАЯ КАТЕГОРИЯ </a:t>
            </a:r>
          </a:p>
          <a:p>
            <a:r>
              <a:rPr lang="ru-RU" sz="1800" i="1" dirty="0" smtClean="0">
                <a:solidFill>
                  <a:srgbClr val="54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ОТ 19 ДО 22 ЛЕТ</a:t>
            </a:r>
            <a:endParaRPr lang="ru-RU" sz="1800" i="1" dirty="0">
              <a:solidFill>
                <a:srgbClr val="54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pic>
        <p:nvPicPr>
          <p:cNvPr id="7" name="Объект 4">
            <a:extLst>
              <a:ext uri="{FF2B5EF4-FFF2-40B4-BE49-F238E27FC236}">
                <a16:creationId xmlns="" xmlns:a16="http://schemas.microsoft.com/office/drawing/2014/main" id="{EFAF8A98-3CC2-489C-AF10-F806A2D55C6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8869" y="1025448"/>
            <a:ext cx="7124866" cy="51710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3684221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73D42093-CF26-4FDF-BDFF-6C0FA1A1FA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3735" y="2696032"/>
            <a:ext cx="4288221" cy="1939479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Сергеева </a:t>
            </a:r>
            <a:br>
              <a:rPr 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</a:br>
            <a:r>
              <a:rPr 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Анастасия Сергеевна</a:t>
            </a:r>
            <a:r>
              <a:rPr lang="en-US" b="1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/>
            </a:r>
            <a:br>
              <a:rPr lang="en-US" b="1" dirty="0" smtClean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r>
              <a:rPr lang="ru-RU" b="1" dirty="0" smtClean="0">
                <a:latin typeface="Century Gothic" panose="020B0502020202020204" pitchFamily="34" charset="0"/>
              </a:rPr>
              <a:t/>
            </a:r>
            <a:br>
              <a:rPr lang="ru-RU" b="1" dirty="0" smtClean="0">
                <a:latin typeface="Century Gothic" panose="020B0502020202020204" pitchFamily="34" charset="0"/>
              </a:rPr>
            </a:br>
            <a:endParaRPr lang="ru-RU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8554948" y="4312345"/>
            <a:ext cx="335700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ru-RU" b="1" dirty="0">
                <a:solidFill>
                  <a:srgbClr val="002060"/>
                </a:solidFill>
                <a:latin typeface="Century Gothic" panose="020B0502020202020204" pitchFamily="34" charset="0"/>
              </a:rPr>
              <a:t>Омский </a:t>
            </a:r>
            <a:r>
              <a:rPr lang="ru-RU" b="1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государственный</a:t>
            </a:r>
            <a:br>
              <a:rPr lang="ru-RU" b="1" dirty="0" smtClean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r>
              <a:rPr lang="ru-RU" b="1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медицинский </a:t>
            </a:r>
            <a:r>
              <a:rPr lang="ru-RU" b="1" dirty="0">
                <a:solidFill>
                  <a:srgbClr val="002060"/>
                </a:solidFill>
                <a:latin typeface="Century Gothic" panose="020B0502020202020204" pitchFamily="34" charset="0"/>
              </a:rPr>
              <a:t>университет</a:t>
            </a:r>
            <a:endParaRPr lang="ru-RU" dirty="0"/>
          </a:p>
        </p:txBody>
      </p:sp>
      <p:sp>
        <p:nvSpPr>
          <p:cNvPr id="8" name="Заголовок 1">
            <a:extLst>
              <a:ext uri="{FF2B5EF4-FFF2-40B4-BE49-F238E27FC236}">
                <a16:creationId xmlns="" xmlns:a16="http://schemas.microsoft.com/office/drawing/2014/main" id="{59541605-2836-46B6-8E7B-12EC3A70E5AB}"/>
              </a:ext>
            </a:extLst>
          </p:cNvPr>
          <p:cNvSpPr txBox="1">
            <a:spLocks/>
          </p:cNvSpPr>
          <p:nvPr/>
        </p:nvSpPr>
        <p:spPr>
          <a:xfrm>
            <a:off x="8875551" y="558230"/>
            <a:ext cx="3036405" cy="46721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800" i="1" dirty="0" smtClean="0">
                <a:solidFill>
                  <a:srgbClr val="54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ВОЗРАСТНАЯ КАТЕГОРИЯ </a:t>
            </a:r>
          </a:p>
          <a:p>
            <a:r>
              <a:rPr lang="ru-RU" sz="1800" i="1" dirty="0" smtClean="0">
                <a:solidFill>
                  <a:srgbClr val="54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ОТ 19 ДО 22 ЛЕТ</a:t>
            </a:r>
            <a:endParaRPr lang="ru-RU" sz="1800" i="1" dirty="0">
              <a:solidFill>
                <a:srgbClr val="54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pic>
        <p:nvPicPr>
          <p:cNvPr id="6" name="Объект 4">
            <a:extLst>
              <a:ext uri="{FF2B5EF4-FFF2-40B4-BE49-F238E27FC236}">
                <a16:creationId xmlns="" xmlns:a16="http://schemas.microsoft.com/office/drawing/2014/main" id="{EFAF8A98-3CC2-489C-AF10-F806A2D55C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0784" y="1025448"/>
            <a:ext cx="6784158" cy="50881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4551529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73D42093-CF26-4FDF-BDFF-6C0FA1A1FA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3735" y="2696032"/>
            <a:ext cx="4288221" cy="1939479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Молостова </a:t>
            </a:r>
            <a:br>
              <a:rPr 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</a:br>
            <a:r>
              <a:rPr 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Полина Ивановна</a:t>
            </a:r>
            <a:r>
              <a:rPr lang="en-US" b="1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/>
            </a:r>
            <a:br>
              <a:rPr lang="en-US" b="1" dirty="0" smtClean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r>
              <a:rPr lang="ru-RU" b="1" dirty="0" smtClean="0">
                <a:latin typeface="Century Gothic" panose="020B0502020202020204" pitchFamily="34" charset="0"/>
              </a:rPr>
              <a:t/>
            </a:r>
            <a:br>
              <a:rPr lang="ru-RU" b="1" dirty="0" smtClean="0">
                <a:latin typeface="Century Gothic" panose="020B0502020202020204" pitchFamily="34" charset="0"/>
              </a:rPr>
            </a:br>
            <a:endParaRPr lang="ru-RU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8665554" y="4312345"/>
            <a:ext cx="324640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ru-RU" b="1" dirty="0">
                <a:solidFill>
                  <a:srgbClr val="002060"/>
                </a:solidFill>
                <a:latin typeface="Century Gothic" panose="020B0502020202020204" pitchFamily="34" charset="0"/>
              </a:rPr>
              <a:t>Омский </a:t>
            </a:r>
            <a:r>
              <a:rPr lang="ru-RU" b="1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технологический</a:t>
            </a:r>
            <a:br>
              <a:rPr lang="ru-RU" b="1" dirty="0" smtClean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r>
              <a:rPr lang="ru-RU" b="1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колледж</a:t>
            </a:r>
            <a:endParaRPr lang="ru-RU" dirty="0"/>
          </a:p>
        </p:txBody>
      </p:sp>
      <p:sp>
        <p:nvSpPr>
          <p:cNvPr id="8" name="Заголовок 1">
            <a:extLst>
              <a:ext uri="{FF2B5EF4-FFF2-40B4-BE49-F238E27FC236}">
                <a16:creationId xmlns="" xmlns:a16="http://schemas.microsoft.com/office/drawing/2014/main" id="{59541605-2836-46B6-8E7B-12EC3A70E5AB}"/>
              </a:ext>
            </a:extLst>
          </p:cNvPr>
          <p:cNvSpPr txBox="1">
            <a:spLocks/>
          </p:cNvSpPr>
          <p:nvPr/>
        </p:nvSpPr>
        <p:spPr>
          <a:xfrm>
            <a:off x="8875551" y="558230"/>
            <a:ext cx="3036405" cy="46721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800" i="1" dirty="0" smtClean="0">
                <a:solidFill>
                  <a:srgbClr val="54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ВОЗРАСТНАЯ КАТЕГОРИЯ </a:t>
            </a:r>
          </a:p>
          <a:p>
            <a:r>
              <a:rPr lang="ru-RU" sz="1800" i="1" dirty="0" smtClean="0">
                <a:solidFill>
                  <a:srgbClr val="54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ОТ 19 ДО 22 ЛЕТ</a:t>
            </a:r>
            <a:endParaRPr lang="ru-RU" sz="1800" i="1" dirty="0">
              <a:solidFill>
                <a:srgbClr val="54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16424" y="558230"/>
            <a:ext cx="4229248" cy="59209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21187318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73D42093-CF26-4FDF-BDFF-6C0FA1A1FA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3735" y="2696032"/>
            <a:ext cx="4288221" cy="1939479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Польянова </a:t>
            </a:r>
            <a:br>
              <a:rPr 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</a:br>
            <a:r>
              <a:rPr 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Юлия Валерьевна</a:t>
            </a:r>
            <a:r>
              <a:rPr lang="en-US" b="1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/>
            </a:r>
            <a:br>
              <a:rPr lang="en-US" b="1" dirty="0" smtClean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r>
              <a:rPr lang="ru-RU" b="1" dirty="0" smtClean="0">
                <a:latin typeface="Century Gothic" panose="020B0502020202020204" pitchFamily="34" charset="0"/>
              </a:rPr>
              <a:t/>
            </a:r>
            <a:br>
              <a:rPr lang="ru-RU" b="1" dirty="0" smtClean="0">
                <a:latin typeface="Century Gothic" panose="020B0502020202020204" pitchFamily="34" charset="0"/>
              </a:rPr>
            </a:br>
            <a:endParaRPr lang="ru-RU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9393254" y="4312345"/>
            <a:ext cx="251870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ru-RU" b="1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Тевризская</a:t>
            </a:r>
            <a:r>
              <a:rPr lang="ru-RU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ru-RU" b="1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детская</a:t>
            </a:r>
          </a:p>
          <a:p>
            <a:pPr algn="r"/>
            <a:r>
              <a:rPr lang="ru-RU" b="1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школа искусств</a:t>
            </a:r>
            <a:endParaRPr lang="ru-RU" dirty="0"/>
          </a:p>
        </p:txBody>
      </p:sp>
      <p:sp>
        <p:nvSpPr>
          <p:cNvPr id="8" name="Заголовок 1">
            <a:extLst>
              <a:ext uri="{FF2B5EF4-FFF2-40B4-BE49-F238E27FC236}">
                <a16:creationId xmlns="" xmlns:a16="http://schemas.microsoft.com/office/drawing/2014/main" id="{59541605-2836-46B6-8E7B-12EC3A70E5AB}"/>
              </a:ext>
            </a:extLst>
          </p:cNvPr>
          <p:cNvSpPr txBox="1">
            <a:spLocks/>
          </p:cNvSpPr>
          <p:nvPr/>
        </p:nvSpPr>
        <p:spPr>
          <a:xfrm>
            <a:off x="8875551" y="558230"/>
            <a:ext cx="3036405" cy="46721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800" i="1" dirty="0" smtClean="0">
                <a:solidFill>
                  <a:srgbClr val="54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ВОЗРАСТНАЯ КАТЕГОРИЯ </a:t>
            </a:r>
          </a:p>
          <a:p>
            <a:r>
              <a:rPr lang="ru-RU" sz="1800" i="1" dirty="0" smtClean="0">
                <a:solidFill>
                  <a:srgbClr val="54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ОТ 23 ЛЕТ И СТАРШЕ</a:t>
            </a:r>
            <a:endParaRPr lang="ru-RU" sz="1800" i="1" dirty="0">
              <a:solidFill>
                <a:srgbClr val="54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63039" y="558230"/>
            <a:ext cx="3946471" cy="59340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4408570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Шаблон в оформлении «Облачный шкипер»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ambria-Calibri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9TopShadow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3975" dist="41275" dir="14700000" algn="t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 dirty="0"/>
        </a:defPPr>
      </a:lstStyle>
      <a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a:style>
    </a:spDef>
    <a:lnDef>
      <a:spPr/>
      <a:bodyPr/>
      <a:lstStyle/>
      <a:style>
        <a:lnRef idx="1">
          <a:schemeClr val="accent2"/>
        </a:lnRef>
        <a:fillRef idx="0">
          <a:schemeClr val="accent2"/>
        </a:fillRef>
        <a:effectRef idx="0">
          <a:schemeClr val="accent2"/>
        </a:effectRef>
        <a:fontRef idx="minor">
          <a:schemeClr val="tx1"/>
        </a:fontRef>
      </a:style>
    </a:lnDef>
    <a:txDef>
      <a:spPr>
        <a:noFill/>
        <a:ln>
          <a:solidFill>
            <a:schemeClr val="bg2"/>
          </a:solidFill>
        </a:ln>
      </a:spPr>
      <a:bodyPr wrap="square" rtlCol="0" anchor="ctr" anchorCtr="1">
        <a:spAutoFit/>
      </a:bodyPr>
      <a:lstStyle>
        <a:defPPr>
          <a:defRPr dirty="0"/>
        </a:defPPr>
      </a:lstStyle>
    </a:txDef>
  </a:objectDefaults>
  <a:extraClrSchemeLst/>
  <a:extLst>
    <a:ext uri="{05A4C25C-085E-4340-85A3-A5531E510DB2}">
      <thm15:themeFamily xmlns:thm15="http://schemas.microsoft.com/office/thememl/2012/main" xmlns="" name="Office_13665955_TF03460508.potx" id="{5DFBD78C-123E-43C4-B1D8-C87BD0916EA4}" vid="{61EFFEBC-D632-4584-AAF5-CCDDDB225785}"/>
    </a:ext>
  </a:extLst>
</a:theme>
</file>

<file path=ppt/theme/theme2.xml><?xml version="1.0" encoding="utf-8"?>
<a:theme xmlns:a="http://schemas.openxmlformats.org/drawingml/2006/main" name="1_Шаблон в оформлении «Облачный шкипер»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ambria-Calibri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9TopShadow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3975" dist="41275" dir="14700000" algn="t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 dirty="0"/>
        </a:defPPr>
      </a:lstStyle>
      <a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a:style>
    </a:spDef>
    <a:lnDef>
      <a:spPr/>
      <a:bodyPr/>
      <a:lstStyle/>
      <a:style>
        <a:lnRef idx="1">
          <a:schemeClr val="accent2"/>
        </a:lnRef>
        <a:fillRef idx="0">
          <a:schemeClr val="accent2"/>
        </a:fillRef>
        <a:effectRef idx="0">
          <a:schemeClr val="accent2"/>
        </a:effectRef>
        <a:fontRef idx="minor">
          <a:schemeClr val="tx1"/>
        </a:fontRef>
      </a:style>
    </a:lnDef>
    <a:txDef>
      <a:spPr>
        <a:noFill/>
        <a:ln>
          <a:solidFill>
            <a:schemeClr val="bg2"/>
          </a:solidFill>
        </a:ln>
      </a:spPr>
      <a:bodyPr wrap="square" rtlCol="0" anchor="ctr" anchorCtr="1">
        <a:spAutoFit/>
      </a:bodyPr>
      <a:lstStyle>
        <a:defPPr>
          <a:defRPr dirty="0"/>
        </a:defPPr>
      </a:lstStyle>
    </a:txDef>
  </a:objectDefaults>
  <a:extraClrSchemeLst/>
  <a:extLst>
    <a:ext uri="{05A4C25C-085E-4340-85A3-A5531E510DB2}">
      <thm15:themeFamily xmlns:thm15="http://schemas.microsoft.com/office/thememl/2012/main" xmlns="" name="Office_13665955_TF03460508.potx" id="{5DFBD78C-123E-43C4-B1D8-C87BD0916EA4}" vid="{61EFFEBC-D632-4584-AAF5-CCDDDB225785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1745</TotalTime>
  <Words>120</Words>
  <Application>Microsoft Office PowerPoint</Application>
  <PresentationFormat>Произвольный</PresentationFormat>
  <Paragraphs>45</Paragraphs>
  <Slides>11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11</vt:i4>
      </vt:variant>
      <vt:variant>
        <vt:lpstr>Произвольные показы</vt:lpstr>
      </vt:variant>
      <vt:variant>
        <vt:i4>3</vt:i4>
      </vt:variant>
    </vt:vector>
  </HeadingPairs>
  <TitlesOfParts>
    <vt:vector size="16" baseType="lpstr">
      <vt:lpstr>Шаблон в оформлении «Облачный шкипер»</vt:lpstr>
      <vt:lpstr>1_Шаблон в оформлении «Облачный шкипер»</vt:lpstr>
      <vt:lpstr>Слайд 1</vt:lpstr>
      <vt:lpstr>Коробейникова Елизавета Степановна  </vt:lpstr>
      <vt:lpstr>Кислицина  Алена Витальевна  </vt:lpstr>
      <vt:lpstr>Здоровенко Екатерина Руслановна  </vt:lpstr>
      <vt:lpstr>Григорьева  Елизавета Вячеславовна  </vt:lpstr>
      <vt:lpstr>Васильев  Максим Сергеевич  </vt:lpstr>
      <vt:lpstr>Сергеева  Анастасия Сергеевна  </vt:lpstr>
      <vt:lpstr>Молостова  Полина Ивановна  </vt:lpstr>
      <vt:lpstr>Польянова  Юлия Валерьевна  </vt:lpstr>
      <vt:lpstr>Выдрина Ирина Анатольевна  </vt:lpstr>
      <vt:lpstr>Адмаева  Валентина Анатольевна  </vt:lpstr>
      <vt:lpstr>Произвольный показ 1</vt:lpstr>
      <vt:lpstr>Произвольный показ 2</vt:lpstr>
      <vt:lpstr>Произвольный показ 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Участники III возрастной категории – от 23 лет и старше</dc:title>
  <dc:creator>Admin</dc:creator>
  <cp:lastModifiedBy>mdms_22</cp:lastModifiedBy>
  <cp:revision>63</cp:revision>
  <dcterms:created xsi:type="dcterms:W3CDTF">2019-10-25T04:51:53Z</dcterms:created>
  <dcterms:modified xsi:type="dcterms:W3CDTF">2019-12-16T07:08:15Z</dcterms:modified>
</cp:coreProperties>
</file>